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5" r:id="rId2"/>
  </p:sldMasterIdLst>
  <p:notesMasterIdLst>
    <p:notesMasterId r:id="rId8"/>
  </p:notesMasterIdLst>
  <p:sldIdLst>
    <p:sldId id="256" r:id="rId3"/>
    <p:sldId id="257" r:id="rId4"/>
    <p:sldId id="259" r:id="rId5"/>
    <p:sldId id="262" r:id="rId6"/>
    <p:sldId id="260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88972"/>
  </p:normalViewPr>
  <p:slideViewPr>
    <p:cSldViewPr snapToGrid="0" snapToObjects="1">
      <p:cViewPr varScale="1">
        <p:scale>
          <a:sx n="165" d="100"/>
          <a:sy n="165" d="100"/>
        </p:scale>
        <p:origin x="728" y="184"/>
      </p:cViewPr>
      <p:guideLst>
        <p:guide pos="31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9C573-104C-9449-A531-5B3D322EDF2C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FDDA7-F116-B940-A289-EA8CF066B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FDDA7-F116-B940-A289-EA8CF066B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941B-E255-814F-B31C-23764964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3E87C-47BC-C74C-B78A-DD220BC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9968-322E-E240-B86B-B3FBDC26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F991-0536-2748-8BA8-B461B174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E69A-0199-C744-9B5B-D26FF8F0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0EC-7B76-C846-9F38-9E2EC62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0C93-A62B-144F-A7DE-DEB474CBB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7103-B40E-864C-95A8-C9B4CA9F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592C4-A998-6447-88FC-02B8EEAC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D122-19F2-1041-A099-B6DB7301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3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018A-C7CD-AD45-AD60-5CC85CBC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2645C-1CE7-8E49-BCB4-0B71C6A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5FCF-FC9B-9E47-BE20-4AC4A38C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A2DD-E4A0-BF4E-BE0F-E42A7CF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5350-2379-C944-9B1E-31F8C69C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7A38-117F-3E4F-B944-4B802718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D700-36CA-3D47-9BF9-230609D1D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29B7C-5D6B-4843-AECC-858878620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E8443-E1F2-E149-B3EF-8AB05193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4ED4-CEBF-654C-ABD2-2FE45E79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10E31-3C87-0642-A3E5-13993986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2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BF9E-C251-1A47-97B3-8AF3F60C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172E0-B196-ED48-B935-A8B353EE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A1C7A-9AE6-5E46-A4F6-CDD9BB227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9C363-E32E-E74A-A591-A805A6653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BC95E-17F2-F94F-8622-CDBC069C0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39FC0-D425-DA4F-9208-2702D7FD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EDED6-3512-F041-AA1A-C065F3C0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4014-2E76-C743-BE11-F40C9478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4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D0CF-E7A9-F844-AFBC-776C96B1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BF41C-72D1-B047-86FE-06BE4D5B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CE00D-55EC-E14C-9270-50FE484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8A838-F140-EC4D-A29C-5E0B3BC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62001-4BF0-CC40-A931-B621BE1D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3D372-8134-FC4E-8E85-F24EB388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26C19-FC0B-E746-88B9-02E77729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FF9B-2BD9-CA48-81DA-414A3BC1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378B-B600-E94C-8524-A5D2F67F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3944-7326-1245-9426-8AD13E1B9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A11F0-C315-6343-ABB9-3C927BBD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1BCFC-8208-2148-BA43-DF378442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3A16E-DB6C-BA48-9027-E27B494B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0BBF5-F5B1-0B49-A7E0-C6232D41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DF15D-99F3-C243-AFB6-656F8F00E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A7497-FBEF-A345-AE15-5DA8C8826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F84DA-CB49-0B41-B0C0-AF6EE963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551-3D15-4A40-B8C0-32C879B2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A2DFF-F03C-B54E-84F2-83CC5426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3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E910-E18C-3B43-A2D6-A96EED57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89070-4827-BC4F-90D2-B051CB9D5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5ED80-1EFA-804E-ABDC-ED4C315C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0C60-76C2-834B-B63A-1E1D7E0A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33206-7C5A-134A-8EEC-37F41914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AC2CF-07D4-7B4F-9D09-31E23F21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17D25-D66B-0049-BAA3-6E2C6713B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3A8F7-72C8-CE4C-A6F7-92482CF9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2EDA-16E5-5543-A5BE-C0AA379A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1C726-351D-7844-87D0-432B2544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068D-DCB3-CB4F-81CC-D555F7D33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3873" y="237324"/>
            <a:ext cx="732044" cy="7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4AE8B-120D-FA49-B4F0-AEAB1AAC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8BAAC-BA0F-E543-865E-96D3491E5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CB8F0-5520-A44B-BAC2-F3308A0A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4554-71E1-DA49-A747-B68903A72A7B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A905-00F5-D84E-A40B-B02B73A11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D334-9795-564E-AB2E-A6124997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58FA-D402-6444-820C-BF948DE903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2C443-BB17-EE41-AE2A-2E614DAE53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12439" y="172641"/>
            <a:ext cx="913526" cy="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9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64DC7D-F2F1-FF48-9979-ECB6699CC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20" y="828902"/>
            <a:ext cx="8001000" cy="1790700"/>
          </a:xfrm>
        </p:spPr>
        <p:txBody>
          <a:bodyPr/>
          <a:lstStyle/>
          <a:p>
            <a:pPr algn="l"/>
            <a:r>
              <a:rPr lang="en-US" dirty="0"/>
              <a:t>TC Configuration Distribution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7C2C6BA-C64A-4C44-BB09-F43A63864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20" y="3664789"/>
            <a:ext cx="1886386" cy="383699"/>
          </a:xfrm>
        </p:spPr>
        <p:txBody>
          <a:bodyPr/>
          <a:lstStyle/>
          <a:p>
            <a:pPr algn="l"/>
            <a:r>
              <a:rPr lang="en-US" dirty="0"/>
              <a:t>Eric Friedrich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CFC4-CF0A-C946-B403-8465BF3B8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1620" y="3964254"/>
            <a:ext cx="8296275" cy="288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April 25, 2018</a:t>
            </a:r>
          </a:p>
        </p:txBody>
      </p:sp>
    </p:spTree>
    <p:extLst>
      <p:ext uri="{BB962C8B-B14F-4D97-AF65-F5344CB8AC3E}">
        <p14:creationId xmlns:p14="http://schemas.microsoft.com/office/powerpoint/2010/main" val="40698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731E42-1AF1-5F40-8DDA-F0AC4E83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</a:t>
            </a:r>
            <a:r>
              <a:rPr lang="en-US" dirty="0" err="1"/>
              <a:t>Config</a:t>
            </a:r>
            <a:r>
              <a:rPr lang="en-US" dirty="0"/>
              <a:t> Distribution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DC4D2D-0EBE-5148-B21F-1D221CEA5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1800"/>
              <a:t>As an operator, I would like to:</a:t>
            </a:r>
          </a:p>
          <a:p>
            <a:pPr lvl="1"/>
            <a:r>
              <a:rPr lang="en-US" sz="2000"/>
              <a:t>See the state of configuration change</a:t>
            </a:r>
            <a:endParaRPr lang="en-US" sz="1600"/>
          </a:p>
          <a:p>
            <a:pPr lvl="2"/>
            <a:r>
              <a:rPr lang="en-US" sz="1600"/>
              <a:t>How to see ORT failures or when ORT has not yet run?</a:t>
            </a:r>
            <a:endParaRPr lang="en-US" sz="1700"/>
          </a:p>
          <a:p>
            <a:pPr lvl="1"/>
            <a:r>
              <a:rPr lang="en-US" sz="2000"/>
              <a:t>See active configuration on all servers</a:t>
            </a:r>
          </a:p>
          <a:p>
            <a:pPr lvl="2"/>
            <a:r>
              <a:rPr lang="en-US" sz="1800"/>
              <a:t>How do I know when TM/TR has activated new config?</a:t>
            </a:r>
          </a:p>
          <a:p>
            <a:pPr lvl="2"/>
            <a:r>
              <a:rPr lang="en-US" sz="1800"/>
              <a:t>What about a cache</a:t>
            </a:r>
          </a:p>
          <a:p>
            <a:pPr lvl="1"/>
            <a:r>
              <a:rPr lang="en-US" sz="2000"/>
              <a:t>Protection against/support for concurrent changes?</a:t>
            </a:r>
          </a:p>
          <a:p>
            <a:pPr lvl="2"/>
            <a:r>
              <a:rPr lang="en-US" sz="1800"/>
              <a:t>Cannot see/control which individual changes are queued for a server</a:t>
            </a:r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F7C8C5-F9BD-C44B-B964-90D658DE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state of configuration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B3319-D373-884E-A4D4-99053634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Ideally, Traffic Portal would display which version of configuration is running for every change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View from perspective of DS and Server</a:t>
            </a:r>
          </a:p>
          <a:p>
            <a:endParaRPr lang="en-US" dirty="0"/>
          </a:p>
          <a:p>
            <a:r>
              <a:rPr lang="en-US" dirty="0"/>
              <a:t>Shorter term, an indicator that a server does not have “latest” would be sufficient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dirty="0" err="1"/>
              <a:t>upd_pending</a:t>
            </a:r>
            <a:r>
              <a:rPr lang="en-US" dirty="0"/>
              <a:t> enough?</a:t>
            </a:r>
          </a:p>
          <a:p>
            <a:pPr lvl="1"/>
            <a:r>
              <a:rPr lang="en-US" dirty="0"/>
              <a:t>Not available on TR/TM</a:t>
            </a:r>
          </a:p>
          <a:p>
            <a:pPr lvl="1"/>
            <a:r>
              <a:rPr lang="en-US" dirty="0"/>
              <a:t>Can forget be set for a change or cleared erroneously by ORT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Can be set even if no change is actually needed or pending. Clears after next ORT, but did anything actually change?</a:t>
            </a:r>
          </a:p>
        </p:txBody>
      </p:sp>
    </p:spTree>
    <p:extLst>
      <p:ext uri="{BB962C8B-B14F-4D97-AF65-F5344CB8AC3E}">
        <p14:creationId xmlns:p14="http://schemas.microsoft.com/office/powerpoint/2010/main" val="22358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65B9-E401-A945-98A1-304D40D3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47C6-A599-734C-A5A7-5414C746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type of </a:t>
            </a:r>
            <a:r>
              <a:rPr lang="en-US" dirty="0" err="1"/>
              <a:t>config</a:t>
            </a:r>
            <a:r>
              <a:rPr lang="en-US" dirty="0"/>
              <a:t> timestamp field per server/DS?</a:t>
            </a:r>
          </a:p>
          <a:p>
            <a:pPr lvl="1"/>
            <a:r>
              <a:rPr lang="en-US" dirty="0"/>
              <a:t>Fix ORT so that once </a:t>
            </a:r>
            <a:r>
              <a:rPr lang="en-US" dirty="0" err="1"/>
              <a:t>upd_pending</a:t>
            </a:r>
            <a:r>
              <a:rPr lang="en-US" dirty="0"/>
              <a:t> is cleared, we know that </a:t>
            </a:r>
            <a:r>
              <a:rPr lang="en-US" dirty="0" err="1"/>
              <a:t>config</a:t>
            </a:r>
            <a:r>
              <a:rPr lang="en-US" dirty="0"/>
              <a:t> is active (and can then update the </a:t>
            </a:r>
            <a:r>
              <a:rPr lang="en-US" dirty="0" err="1"/>
              <a:t>config</a:t>
            </a:r>
            <a:r>
              <a:rPr lang="en-US" dirty="0"/>
              <a:t> timestamp field)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Have TO/TM poll caches to get </a:t>
            </a:r>
            <a:r>
              <a:rPr lang="en-US" dirty="0" err="1"/>
              <a:t>config</a:t>
            </a:r>
            <a:r>
              <a:rPr lang="en-US" dirty="0"/>
              <a:t> (checksum?) and compare against latest?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Run another job on caches to get latest </a:t>
            </a:r>
            <a:r>
              <a:rPr lang="en-US" dirty="0" err="1"/>
              <a:t>config</a:t>
            </a:r>
            <a:r>
              <a:rPr lang="en-US" dirty="0"/>
              <a:t> from TO, compare against running and then call new TO API to update</a:t>
            </a:r>
          </a:p>
        </p:txBody>
      </p:sp>
    </p:spTree>
    <p:extLst>
      <p:ext uri="{BB962C8B-B14F-4D97-AF65-F5344CB8AC3E}">
        <p14:creationId xmlns:p14="http://schemas.microsoft.com/office/powerpoint/2010/main" val="347111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4F51-2EA0-A944-95A2-A017FBFA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Active Configuration on all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E90B-B5C2-2140-BEBA-46674E61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TM exposes current </a:t>
            </a:r>
            <a:r>
              <a:rPr lang="en-US" dirty="0" err="1"/>
              <a:t>CRConfig</a:t>
            </a:r>
            <a:r>
              <a:rPr lang="en-US" dirty="0"/>
              <a:t> via API</a:t>
            </a:r>
          </a:p>
          <a:p>
            <a:r>
              <a:rPr lang="en-US" dirty="0"/>
              <a:t>TR does not expose current </a:t>
            </a:r>
            <a:r>
              <a:rPr lang="en-US" dirty="0" err="1"/>
              <a:t>CRConfig</a:t>
            </a:r>
            <a:r>
              <a:rPr lang="en-US" dirty="0"/>
              <a:t> via API</a:t>
            </a:r>
          </a:p>
          <a:p>
            <a:pPr lvl="1"/>
            <a:r>
              <a:rPr lang="en-US" dirty="0" err="1"/>
              <a:t>lastConfigChange</a:t>
            </a:r>
            <a:r>
              <a:rPr lang="en-US" dirty="0"/>
              <a:t> timestamp, but not much to match it against</a:t>
            </a:r>
          </a:p>
          <a:p>
            <a:r>
              <a:rPr lang="en-US" dirty="0"/>
              <a:t>Traffic Server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files do not indicate what is actually running</a:t>
            </a:r>
          </a:p>
          <a:p>
            <a:pPr lvl="1"/>
            <a:r>
              <a:rPr lang="en-US" dirty="0" err="1"/>
              <a:t>traffic_line</a:t>
            </a:r>
            <a:r>
              <a:rPr lang="en-US" dirty="0"/>
              <a:t> –s/-m works for viewing </a:t>
            </a:r>
            <a:r>
              <a:rPr lang="en-US" dirty="0" err="1"/>
              <a:t>records.config</a:t>
            </a:r>
            <a:r>
              <a:rPr lang="en-US" dirty="0"/>
              <a:t> </a:t>
            </a:r>
            <a:r>
              <a:rPr lang="en-US" dirty="0" err="1"/>
              <a:t>params</a:t>
            </a:r>
            <a:r>
              <a:rPr lang="en-US" dirty="0"/>
              <a:t> on CLI???</a:t>
            </a:r>
          </a:p>
          <a:p>
            <a:pPr lvl="1"/>
            <a:r>
              <a:rPr lang="en-US" dirty="0"/>
              <a:t>How to see running delivery services/remap rules, </a:t>
            </a:r>
            <a:r>
              <a:rPr lang="en-US" dirty="0" err="1"/>
              <a:t>etc</a:t>
            </a:r>
            <a:r>
              <a:rPr lang="en-US" dirty="0"/>
              <a:t>…?</a:t>
            </a:r>
          </a:p>
          <a:p>
            <a:pPr lvl="2"/>
            <a:r>
              <a:rPr lang="en-US" dirty="0" err="1"/>
              <a:t>Astats</a:t>
            </a:r>
            <a:r>
              <a:rPr lang="en-US" dirty="0"/>
              <a:t>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4185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rporate Template 2017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17" id="{DA29FEA1-7856-2A4B-871E-F1BA1CE6F5BC}" vid="{602B942C-3410-604D-9CFB-370059C004EE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</TotalTime>
  <Words>217</Words>
  <Application>Microsoft Macintosh PowerPoint</Application>
  <PresentationFormat>On-screen Show (16:9)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CiscoSans</vt:lpstr>
      <vt:lpstr>CiscoSans ExtraLight</vt:lpstr>
      <vt:lpstr>CiscoSans Thin</vt:lpstr>
      <vt:lpstr>CiscoSansTT ExtraLight</vt:lpstr>
      <vt:lpstr>CiscoSansTT Thin</vt:lpstr>
      <vt:lpstr>Tipo de letra del sistema Fina</vt:lpstr>
      <vt:lpstr>Cisco Corporate Template 2017</vt:lpstr>
      <vt:lpstr>Office Theme</vt:lpstr>
      <vt:lpstr>TC Configuration Distribution</vt:lpstr>
      <vt:lpstr>Challenges of Config Distribution</vt:lpstr>
      <vt:lpstr>Viewing state of configuration changes</vt:lpstr>
      <vt:lpstr>Possible Solutions</vt:lpstr>
      <vt:lpstr>See Active Configuration on all servers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Configuration Distribution</dc:title>
  <dc:creator>Eric Friedrich</dc:creator>
  <cp:lastModifiedBy>Eric Friedrich</cp:lastModifiedBy>
  <cp:revision>16</cp:revision>
  <dcterms:created xsi:type="dcterms:W3CDTF">2018-04-16T19:26:16Z</dcterms:created>
  <dcterms:modified xsi:type="dcterms:W3CDTF">2018-04-25T14:09:10Z</dcterms:modified>
</cp:coreProperties>
</file>